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  <p:sp>
        <p:nvSpPr>
          <p:cNvPr id="7" name="Textfeld 6"/>
          <p:cNvSpPr txBox="1"/>
          <p:nvPr userDrawn="1"/>
        </p:nvSpPr>
        <p:spPr>
          <a:xfrm>
            <a:off x="861356" y="4965087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Folien: bereitgestellt durch die Austauschplattform „</a:t>
            </a:r>
            <a:r>
              <a:rPr lang="de-DE" sz="2000" dirty="0" err="1">
                <a:solidFill>
                  <a:schemeClr val="tx2"/>
                </a:solidFill>
              </a:rPr>
              <a:t>GenderMed</a:t>
            </a:r>
            <a:r>
              <a:rPr lang="de-DE" sz="2000" dirty="0">
                <a:solidFill>
                  <a:schemeClr val="tx2"/>
                </a:solidFill>
              </a:rPr>
              <a:t>-Wiki</a:t>
            </a:r>
            <a:r>
              <a:rPr lang="de-DE" sz="2400" dirty="0">
                <a:solidFill>
                  <a:schemeClr val="tx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87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051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9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0</Words>
  <Application>Microsoft Office PowerPoint</Application>
  <PresentationFormat>Bildschirmpräsentation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Office-Design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7</cp:revision>
  <dcterms:created xsi:type="dcterms:W3CDTF">2017-01-12T14:54:53Z</dcterms:created>
  <dcterms:modified xsi:type="dcterms:W3CDTF">2017-01-13T14:10:39Z</dcterms:modified>
</cp:coreProperties>
</file>